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3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Objects="1">
      <p:cViewPr varScale="1">
        <p:scale>
          <a:sx n="89" d="100"/>
          <a:sy n="89" d="100"/>
        </p:scale>
        <p:origin x="-9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3CB5-E02F-D748-A1AC-E8E28C1B73A8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23C7A-3D81-F948-95B2-F378134C4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3CB5-E02F-D748-A1AC-E8E28C1B73A8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23C7A-3D81-F948-95B2-F378134C4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3CB5-E02F-D748-A1AC-E8E28C1B73A8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23C7A-3D81-F948-95B2-F378134C4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3CB5-E02F-D748-A1AC-E8E28C1B73A8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23C7A-3D81-F948-95B2-F378134C4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3CB5-E02F-D748-A1AC-E8E28C1B73A8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23C7A-3D81-F948-95B2-F378134C4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3CB5-E02F-D748-A1AC-E8E28C1B73A8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23C7A-3D81-F948-95B2-F378134C4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3CB5-E02F-D748-A1AC-E8E28C1B73A8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23C7A-3D81-F948-95B2-F378134C4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3CB5-E02F-D748-A1AC-E8E28C1B73A8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23C7A-3D81-F948-95B2-F378134C4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3CB5-E02F-D748-A1AC-E8E28C1B73A8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23C7A-3D81-F948-95B2-F378134C4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3CB5-E02F-D748-A1AC-E8E28C1B73A8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23C7A-3D81-F948-95B2-F378134C4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3CB5-E02F-D748-A1AC-E8E28C1B73A8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23C7A-3D81-F948-95B2-F378134C4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203CB5-E02F-D748-A1AC-E8E28C1B73A8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A23C7A-3D81-F948-95B2-F378134C4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5mRBHSgOO0U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/>
          <a:lstStyle/>
          <a:p>
            <a:r>
              <a:rPr lang="en-US" dirty="0" smtClean="0"/>
              <a:t>Muscular Strength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Mr. Vecchio</a:t>
            </a:r>
          </a:p>
          <a:p>
            <a:r>
              <a:rPr lang="en-US" smtClean="0"/>
              <a:t>Health 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Muscular Strength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Maximum _____________________________</a:t>
            </a:r>
          </a:p>
          <a:p>
            <a:pPr lvl="0"/>
            <a:r>
              <a:rPr lang="en-US" b="1" u="sng" dirty="0"/>
              <a:t>Anaerobic</a:t>
            </a:r>
            <a:r>
              <a:rPr lang="en-US" dirty="0" smtClean="0"/>
              <a:t>-</a:t>
            </a:r>
          </a:p>
          <a:p>
            <a:pPr lvl="0"/>
            <a:r>
              <a:rPr lang="en-US" dirty="0"/>
              <a:t>Free weights, weight machines, elastic bands, body </a:t>
            </a:r>
            <a:r>
              <a:rPr lang="en-US" dirty="0" smtClean="0"/>
              <a:t>weight, </a:t>
            </a:r>
            <a:r>
              <a:rPr lang="en-US" dirty="0" smtClean="0">
                <a:hlinkClick r:id="rId2"/>
              </a:rPr>
              <a:t>suspension trainers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u="sng" dirty="0"/>
              <a:t>Types of </a:t>
            </a:r>
            <a:r>
              <a:rPr lang="en-US" u="sng" dirty="0" smtClean="0"/>
              <a:t>Muscle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u="sng" dirty="0"/>
              <a:t>Cardiac</a:t>
            </a:r>
            <a:r>
              <a:rPr lang="en-US" dirty="0" smtClean="0"/>
              <a:t>-</a:t>
            </a:r>
          </a:p>
          <a:p>
            <a:pPr lvl="0"/>
            <a:r>
              <a:rPr lang="en-US" b="1" u="sng" dirty="0" smtClean="0"/>
              <a:t>Skeletal</a:t>
            </a:r>
            <a:r>
              <a:rPr lang="en-US" dirty="0" smtClean="0"/>
              <a:t>-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4495800"/>
            <a:ext cx="5565913" cy="213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Types of Muscle</a:t>
            </a:r>
            <a:endParaRPr lang="en-US" u="sng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1569720"/>
            <a:ext cx="6070600" cy="4856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u="sng" dirty="0"/>
              <a:t>Types of Muscular </a:t>
            </a:r>
            <a:r>
              <a:rPr lang="en-US" u="sng" dirty="0" smtClean="0"/>
              <a:t>Contractions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/>
              <a:t>Concentric</a:t>
            </a:r>
            <a:r>
              <a:rPr lang="en-US" dirty="0" smtClean="0"/>
              <a:t>-</a:t>
            </a:r>
          </a:p>
          <a:p>
            <a:pPr lvl="0"/>
            <a:r>
              <a:rPr lang="en-US" b="1" dirty="0"/>
              <a:t>Eccentric</a:t>
            </a:r>
            <a:r>
              <a:rPr lang="en-US" dirty="0" smtClean="0"/>
              <a:t>-</a:t>
            </a:r>
          </a:p>
          <a:p>
            <a:pPr lvl="0"/>
            <a:r>
              <a:rPr lang="en-US" b="1" dirty="0"/>
              <a:t>Isometric</a:t>
            </a:r>
            <a:r>
              <a:rPr lang="en-US" dirty="0" smtClean="0"/>
              <a:t>-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3329825"/>
            <a:ext cx="2565400" cy="32930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u="sng" dirty="0"/>
              <a:t>How</a:t>
            </a:r>
            <a:r>
              <a:rPr lang="en-US" u="sng" dirty="0" smtClean="0"/>
              <a:t> Muscles </a:t>
            </a:r>
            <a:r>
              <a:rPr lang="en-US" u="sng" dirty="0"/>
              <a:t>Get </a:t>
            </a:r>
            <a:r>
              <a:rPr lang="en-US" u="sng" dirty="0" smtClean="0"/>
              <a:t>Stronger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u="sng" dirty="0"/>
              <a:t>Hypertrophy</a:t>
            </a:r>
            <a:r>
              <a:rPr lang="en-US" dirty="0" smtClean="0"/>
              <a:t>-</a:t>
            </a:r>
          </a:p>
          <a:p>
            <a:pPr lvl="0"/>
            <a:r>
              <a:rPr lang="en-US" dirty="0"/>
              <a:t>Heredity</a:t>
            </a:r>
            <a:r>
              <a:rPr lang="en-US" dirty="0" smtClean="0"/>
              <a:t>- more </a:t>
            </a:r>
            <a:r>
              <a:rPr lang="en-US" b="1" dirty="0"/>
              <a:t>fast twitch </a:t>
            </a:r>
            <a:r>
              <a:rPr lang="en-US" b="1" dirty="0" smtClean="0"/>
              <a:t>fibers</a:t>
            </a:r>
            <a:r>
              <a:rPr lang="en-US" dirty="0" smtClean="0"/>
              <a:t>=</a:t>
            </a:r>
            <a:r>
              <a:rPr lang="en-US" dirty="0"/>
              <a:t>more</a:t>
            </a:r>
            <a:r>
              <a:rPr lang="en-US" dirty="0" smtClean="0"/>
              <a:t> power  </a:t>
            </a:r>
            <a:endParaRPr lang="en-US" dirty="0"/>
          </a:p>
          <a:p>
            <a:pPr lvl="0"/>
            <a:r>
              <a:rPr lang="en-US" dirty="0"/>
              <a:t>Muscle Size</a:t>
            </a:r>
            <a:r>
              <a:rPr lang="en-US" dirty="0" smtClean="0"/>
              <a:t>-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/>
              <a:t>Repetition</a:t>
            </a:r>
            <a:r>
              <a:rPr lang="en-US" dirty="0" smtClean="0"/>
              <a:t>-</a:t>
            </a:r>
          </a:p>
          <a:p>
            <a:pPr lvl="0"/>
            <a:r>
              <a:rPr lang="en-US" b="1" dirty="0"/>
              <a:t>Set</a:t>
            </a:r>
            <a:r>
              <a:rPr lang="en-US" dirty="0" smtClean="0"/>
              <a:t>-</a:t>
            </a:r>
          </a:p>
          <a:p>
            <a:r>
              <a:rPr lang="en-US" b="1" dirty="0"/>
              <a:t>Mode</a:t>
            </a:r>
            <a:r>
              <a:rPr lang="en-US" dirty="0"/>
              <a:t>- type of resistance </a:t>
            </a:r>
            <a:r>
              <a:rPr lang="en-US" dirty="0" smtClean="0"/>
              <a:t>used</a:t>
            </a:r>
          </a:p>
          <a:p>
            <a:pPr lvl="0"/>
            <a:r>
              <a:rPr lang="en-US" b="1" dirty="0"/>
              <a:t>Overload</a:t>
            </a:r>
            <a:r>
              <a:rPr lang="en-US" dirty="0"/>
              <a:t>- Increasing reps and/or sets</a:t>
            </a:r>
            <a:endParaRPr lang="en-US" dirty="0" smtClean="0"/>
          </a:p>
          <a:p>
            <a:r>
              <a:rPr lang="en-US" b="1" dirty="0" smtClean="0"/>
              <a:t>Specificity</a:t>
            </a:r>
            <a:r>
              <a:rPr lang="en-US" dirty="0"/>
              <a:t>- Training for particular areas of fitness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F.I.T.T. Principle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Frequency</a:t>
            </a:r>
          </a:p>
          <a:p>
            <a:r>
              <a:rPr lang="en-US" dirty="0" smtClean="0"/>
              <a:t>Intensity</a:t>
            </a:r>
          </a:p>
          <a:p>
            <a:r>
              <a:rPr lang="en-US" dirty="0" smtClean="0"/>
              <a:t>Time</a:t>
            </a:r>
          </a:p>
          <a:p>
            <a:r>
              <a:rPr lang="en-US" dirty="0" smtClean="0"/>
              <a:t>Type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952244"/>
            <a:ext cx="3390900" cy="39334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Intensity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Intensity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Children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1-2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12-15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Strength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3-6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4-8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Endurance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12-15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2-3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15-20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4114800"/>
            <a:ext cx="3200400" cy="254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3458</TotalTime>
  <Words>129</Words>
  <Application>Microsoft Macintosh PowerPoint</Application>
  <PresentationFormat>On-screen Show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Muscular Strength</vt:lpstr>
      <vt:lpstr>Muscular Strength</vt:lpstr>
      <vt:lpstr>Types of Muscle</vt:lpstr>
      <vt:lpstr>Types of Muscle</vt:lpstr>
      <vt:lpstr>Types of Muscular Contractions</vt:lpstr>
      <vt:lpstr>How Muscles Get Stronger</vt:lpstr>
      <vt:lpstr>Vocabulary</vt:lpstr>
      <vt:lpstr>F.I.T.T. Principle</vt:lpstr>
      <vt:lpstr>Intensity</vt:lpstr>
    </vt:vector>
  </TitlesOfParts>
  <Company>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Muscular Strength</dc:title>
  <dc:creator>cat</dc:creator>
  <cp:lastModifiedBy>Brian Vecchio</cp:lastModifiedBy>
  <cp:revision>13</cp:revision>
  <dcterms:created xsi:type="dcterms:W3CDTF">2012-08-27T16:50:30Z</dcterms:created>
  <dcterms:modified xsi:type="dcterms:W3CDTF">2012-08-27T16:52:44Z</dcterms:modified>
</cp:coreProperties>
</file>